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embeddedFontLst>
    <p:embeddedFont>
      <p:font typeface="PALEDM+Montserrat-Bold"/>
      <p:regular r:id="rId13"/>
    </p:embeddedFont>
    <p:embeddedFont>
      <p:font typeface="QBABDD+ArchivoBlack-Regular"/>
      <p:regular r:id="rId14"/>
    </p:embeddedFont>
    <p:embeddedFont>
      <p:font typeface="EGGCPW+Montserrat-Light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font" Target="fonts/font1.fntdata" /><Relationship Id="rId14" Type="http://schemas.openxmlformats.org/officeDocument/2006/relationships/font" Target="fonts/font2.fntdata" /><Relationship Id="rId15" Type="http://schemas.openxmlformats.org/officeDocument/2006/relationships/font" Target="fonts/font3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99190" y="2539818"/>
            <a:ext cx="2844348" cy="6714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87"/>
              </a:lnSpc>
              <a:spcBef>
                <a:spcPts val="0"/>
              </a:spcBef>
              <a:spcAft>
                <a:spcPts val="0"/>
              </a:spcAft>
            </a:pPr>
            <a:r>
              <a:rPr dirty="0" sz="4150" spc="-77" b="1">
                <a:solidFill>
                  <a:srgbClr val="040506"/>
                </a:solidFill>
                <a:latin typeface="PALEDM+Montserrat-Bold"/>
                <a:cs typeface="PALEDM+Montserrat-Bold"/>
              </a:rPr>
              <a:t>GROUP</a:t>
            </a:r>
            <a:r>
              <a:rPr dirty="0" sz="4150" spc="-81" b="1">
                <a:solidFill>
                  <a:srgbClr val="040506"/>
                </a:solidFill>
                <a:latin typeface="PALEDM+Montserrat-Bold"/>
                <a:cs typeface="PALEDM+Montserrat-Bold"/>
              </a:rPr>
              <a:t> </a:t>
            </a:r>
            <a:r>
              <a:rPr dirty="0" sz="4150" spc="-79" b="1">
                <a:solidFill>
                  <a:srgbClr val="040506"/>
                </a:solidFill>
                <a:latin typeface="PALEDM+Montserrat-Bold"/>
                <a:cs typeface="PALEDM+Montserrat-Bold"/>
              </a:rPr>
              <a:t>05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8277" y="3994227"/>
            <a:ext cx="7357001" cy="844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49"/>
              </a:lnSpc>
              <a:spcBef>
                <a:spcPts val="0"/>
              </a:spcBef>
              <a:spcAft>
                <a:spcPts val="0"/>
              </a:spcAft>
            </a:pPr>
            <a:r>
              <a:rPr dirty="0" sz="5850" spc="70">
                <a:solidFill>
                  <a:srgbClr val="040506"/>
                </a:solidFill>
                <a:latin typeface="QBABDD+ArchivoBlack-Regular"/>
                <a:cs typeface="QBABDD+ArchivoBlack-Regular"/>
              </a:rPr>
              <a:t>TEAM</a:t>
            </a:r>
            <a:r>
              <a:rPr dirty="0" sz="5850" spc="73">
                <a:solidFill>
                  <a:srgbClr val="040506"/>
                </a:solidFill>
                <a:latin typeface="QBABDD+ArchivoBlack-Regular"/>
                <a:cs typeface="QBABDD+ArchivoBlack-Regular"/>
              </a:rPr>
              <a:t> </a:t>
            </a:r>
            <a:r>
              <a:rPr dirty="0" sz="5850" spc="69">
                <a:solidFill>
                  <a:srgbClr val="040506"/>
                </a:solidFill>
                <a:latin typeface="QBABDD+ArchivoBlack-Regular"/>
                <a:cs typeface="QBABDD+ArchivoBlack-Regular"/>
              </a:rPr>
              <a:t>PLANNERS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1765" y="5720152"/>
            <a:ext cx="5901548" cy="21280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2324" marR="0">
              <a:lnSpc>
                <a:spcPts val="3589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PARTICIPANTS</a:t>
            </a:r>
          </a:p>
          <a:p>
            <a:pPr marL="1011215" marR="0">
              <a:lnSpc>
                <a:spcPts val="3589"/>
              </a:lnSpc>
              <a:spcBef>
                <a:spcPts val="699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SUBIRA</a:t>
            </a:r>
            <a:r>
              <a:rPr dirty="0" sz="3300" spc="1097">
                <a:solidFill>
                  <a:srgbClr val="000000"/>
                </a:solidFill>
                <a:latin typeface="QBABDD+ArchivoBlack-Regular"/>
                <a:cs typeface="QBABDD+ArchivoBlack-Regular"/>
              </a:rPr>
              <a:t> </a:t>
            </a: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RAJAB</a:t>
            </a:r>
          </a:p>
          <a:p>
            <a:pPr marL="588373" marR="0">
              <a:lnSpc>
                <a:spcPts val="3589"/>
              </a:lnSpc>
              <a:spcBef>
                <a:spcPts val="699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SEBASTIAN</a:t>
            </a: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 </a:t>
            </a: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MAJIRI</a:t>
            </a:r>
          </a:p>
          <a:p>
            <a:pPr marL="0" marR="0">
              <a:lnSpc>
                <a:spcPts val="3589"/>
              </a:lnSpc>
              <a:spcBef>
                <a:spcPts val="699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BALTAZAR</a:t>
            </a: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 </a:t>
            </a:r>
            <a:r>
              <a:rPr dirty="0" sz="3300">
                <a:solidFill>
                  <a:srgbClr val="000000"/>
                </a:solidFill>
                <a:latin typeface="QBABDD+ArchivoBlack-Regular"/>
                <a:cs typeface="QBABDD+ArchivoBlack-Regular"/>
              </a:rPr>
              <a:t>DEOGRATIUS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3212" y="5004320"/>
            <a:ext cx="1079609" cy="99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7761" y="5004320"/>
            <a:ext cx="1195515" cy="99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04845" y="5048153"/>
            <a:ext cx="1228858" cy="99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41455" y="5048153"/>
            <a:ext cx="1255056" cy="99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72463" y="5998330"/>
            <a:ext cx="2755488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6">
                <a:solidFill>
                  <a:srgbClr val="231f20"/>
                </a:solidFill>
                <a:latin typeface="EGGCPW+Montserrat-Light"/>
                <a:cs typeface="EGGCPW+Montserrat-Light"/>
              </a:rPr>
              <a:t>GROUP</a:t>
            </a:r>
            <a:r>
              <a:rPr dirty="0" sz="2500" spc="251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500" spc="267">
                <a:solidFill>
                  <a:srgbClr val="231f20"/>
                </a:solidFill>
                <a:latin typeface="EGGCPW+Montserrat-Light"/>
                <a:cs typeface="EGGCPW+Montserrat-Light"/>
              </a:rPr>
              <a:t>NAME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94248" y="5998330"/>
            <a:ext cx="2018682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4">
                <a:solidFill>
                  <a:srgbClr val="231f20"/>
                </a:solidFill>
                <a:latin typeface="EGGCPW+Montserrat-Light"/>
                <a:cs typeface="EGGCPW+Montserrat-Light"/>
              </a:rPr>
              <a:t>PROBLEM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59315" y="6042162"/>
            <a:ext cx="1935981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5">
                <a:solidFill>
                  <a:srgbClr val="231f20"/>
                </a:solidFill>
                <a:latin typeface="EGGCPW+Montserrat-Light"/>
                <a:cs typeface="EGGCPW+Montserrat-Light"/>
              </a:rPr>
              <a:t>CONTENT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286224" y="6042162"/>
            <a:ext cx="1589192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3">
                <a:solidFill>
                  <a:srgbClr val="231f20"/>
                </a:solidFill>
                <a:latin typeface="EGGCPW+Montserrat-Light"/>
                <a:cs typeface="EGGCPW+Montserrat-Light"/>
              </a:rPr>
              <a:t>TARGET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39138" y="7109382"/>
            <a:ext cx="4507284" cy="99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1"/>
              </a:lnSpc>
              <a:spcBef>
                <a:spcPts val="0"/>
              </a:spcBef>
              <a:spcAft>
                <a:spcPts val="0"/>
              </a:spcAft>
            </a:pP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05</a:t>
            </a:r>
            <a:r>
              <a:rPr dirty="0" sz="6250" spc="15388" b="1">
                <a:solidFill>
                  <a:srgbClr val="231f20"/>
                </a:solidFill>
                <a:latin typeface="PALEDM+Montserrat-Bold"/>
                <a:cs typeface="PALEDM+Montserrat-Bold"/>
              </a:rPr>
              <a:t> </a:t>
            </a:r>
            <a:r>
              <a:rPr dirty="0" sz="6250" spc="331" b="1">
                <a:solidFill>
                  <a:srgbClr val="231f20"/>
                </a:solidFill>
                <a:latin typeface="PALEDM+Montserrat-Bold"/>
                <a:cs typeface="PALEDM+Montserrat-Bold"/>
              </a:rPr>
              <a:t>06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21390" y="8103392"/>
            <a:ext cx="2082106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3">
                <a:solidFill>
                  <a:srgbClr val="231f20"/>
                </a:solidFill>
                <a:latin typeface="EGGCPW+Montserrat-Light"/>
                <a:cs typeface="EGGCPW+Montserrat-Light"/>
              </a:rPr>
              <a:t>SOLUTION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90269" y="8293616"/>
            <a:ext cx="1865736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59">
                <a:solidFill>
                  <a:srgbClr val="231f20"/>
                </a:solidFill>
                <a:latin typeface="EGGCPW+Montserrat-Light"/>
                <a:cs typeface="EGGCPW+Montserrat-Light"/>
              </a:rPr>
              <a:t>EXISTING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11577" y="8735957"/>
            <a:ext cx="3231644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0">
                <a:solidFill>
                  <a:srgbClr val="231f20"/>
                </a:solidFill>
                <a:latin typeface="EGGCPW+Montserrat-Light"/>
                <a:cs typeface="EGGCPW+Montserrat-Light"/>
              </a:rPr>
              <a:t>SITUATION</a:t>
            </a:r>
            <a:r>
              <a:rPr dirty="0" sz="2500" spc="115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500" spc="265">
                <a:solidFill>
                  <a:srgbClr val="231f20"/>
                </a:solidFill>
                <a:latin typeface="EGGCPW+Montserrat-Light"/>
                <a:cs typeface="EGGCPW+Montserrat-Light"/>
              </a:rPr>
              <a:t>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93400" y="9178298"/>
            <a:ext cx="3852500" cy="3785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264">
                <a:solidFill>
                  <a:srgbClr val="231f20"/>
                </a:solidFill>
                <a:latin typeface="EGGCPW+Montserrat-Light"/>
                <a:cs typeface="EGGCPW+Montserrat-Light"/>
              </a:rPr>
              <a:t>PROPOSED</a:t>
            </a:r>
            <a:r>
              <a:rPr dirty="0" sz="2500" spc="25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500" spc="261">
                <a:solidFill>
                  <a:srgbClr val="231f20"/>
                </a:solidFill>
                <a:latin typeface="EGGCPW+Montserrat-Light"/>
                <a:cs typeface="EGGCPW+Montserrat-Light"/>
              </a:rPr>
              <a:t>DESIGN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7621" y="1460696"/>
            <a:ext cx="4845135" cy="967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21"/>
              </a:lnSpc>
              <a:spcBef>
                <a:spcPts val="0"/>
              </a:spcBef>
              <a:spcAft>
                <a:spcPts val="0"/>
              </a:spcAft>
            </a:pPr>
            <a:r>
              <a:rPr dirty="0" sz="6750" spc="37">
                <a:solidFill>
                  <a:srgbClr val="ffffff"/>
                </a:solidFill>
                <a:latin typeface="QBABDD+ArchivoBlack-Regular"/>
                <a:cs typeface="QBABDD+ArchivoBlack-Regular"/>
              </a:rPr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8258" y="4492189"/>
            <a:ext cx="6011312" cy="119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spc="378">
                <a:solidFill>
                  <a:srgbClr val="231f20"/>
                </a:solidFill>
                <a:latin typeface="EGGCPW+Montserrat-Light"/>
                <a:cs typeface="EGGCPW+Montserrat-Light"/>
              </a:rPr>
              <a:t>Inadequate</a:t>
            </a:r>
            <a:r>
              <a:rPr dirty="0" sz="3700" spc="372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700" spc="378">
                <a:solidFill>
                  <a:srgbClr val="231f20"/>
                </a:solidFill>
                <a:latin typeface="EGGCPW+Montserrat-Light"/>
                <a:cs typeface="EGGCPW+Montserrat-Light"/>
              </a:rPr>
              <a:t>access</a:t>
            </a:r>
            <a:r>
              <a:rPr dirty="0" sz="3700" spc="370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700" spc="375">
                <a:solidFill>
                  <a:srgbClr val="231f20"/>
                </a:solidFill>
                <a:latin typeface="EGGCPW+Montserrat-Light"/>
                <a:cs typeface="EGGCPW+Montserrat-Light"/>
              </a:rPr>
              <a:t>to</a:t>
            </a:r>
          </a:p>
          <a:p>
            <a:pPr marL="0" marR="0">
              <a:lnSpc>
                <a:spcPts val="3955"/>
              </a:lnSpc>
              <a:spcBef>
                <a:spcPts val="1135"/>
              </a:spcBef>
              <a:spcAft>
                <a:spcPts val="0"/>
              </a:spcAft>
            </a:pPr>
            <a:r>
              <a:rPr dirty="0" sz="3700" spc="377">
                <a:solidFill>
                  <a:srgbClr val="231f20"/>
                </a:solidFill>
                <a:latin typeface="EGGCPW+Montserrat-Light"/>
                <a:cs typeface="EGGCPW+Montserrat-Light"/>
              </a:rPr>
              <a:t>public</a:t>
            </a:r>
            <a:r>
              <a:rPr dirty="0" sz="3700" spc="37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700" spc="378">
                <a:solidFill>
                  <a:srgbClr val="231f20"/>
                </a:solidFill>
                <a:latin typeface="EGGCPW+Montserrat-Light"/>
                <a:cs typeface="EGGCPW+Montserrat-Light"/>
              </a:rPr>
              <a:t>spaces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02608" y="1431613"/>
            <a:ext cx="3760304" cy="1495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58"/>
              </a:lnSpc>
              <a:spcBef>
                <a:spcPts val="0"/>
              </a:spcBef>
              <a:spcAft>
                <a:spcPts val="0"/>
              </a:spcAft>
            </a:pPr>
            <a:r>
              <a:rPr dirty="0" sz="4650" spc="36">
                <a:solidFill>
                  <a:srgbClr val="ffffff"/>
                </a:solidFill>
                <a:latin typeface="QBABDD+ArchivoBlack-Regular"/>
                <a:cs typeface="QBABDD+ArchivoBlack-Regular"/>
              </a:rPr>
              <a:t>TARGETED</a:t>
            </a:r>
          </a:p>
          <a:p>
            <a:pPr marL="593699" marR="0">
              <a:lnSpc>
                <a:spcPts val="5058"/>
              </a:lnSpc>
              <a:spcBef>
                <a:spcPts val="1307"/>
              </a:spcBef>
              <a:spcAft>
                <a:spcPts val="0"/>
              </a:spcAft>
            </a:pPr>
            <a:r>
              <a:rPr dirty="0" sz="4650" spc="36">
                <a:solidFill>
                  <a:srgbClr val="ffffff"/>
                </a:solidFill>
                <a:latin typeface="QBABDD+ArchivoBlack-Regular"/>
                <a:cs typeface="QBABDD+ArchivoBlack-Regular"/>
              </a:rPr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3009" y="4987059"/>
            <a:ext cx="6534102" cy="5539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spc="388">
                <a:solidFill>
                  <a:srgbClr val="231f20"/>
                </a:solidFill>
                <a:latin typeface="EGGCPW+Montserrat-Light"/>
                <a:cs typeface="EGGCPW+Montserrat-Light"/>
              </a:rPr>
              <a:t>Youth</a:t>
            </a:r>
            <a:r>
              <a:rPr dirty="0" sz="3800" spc="26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4">
                <a:solidFill>
                  <a:srgbClr val="231f20"/>
                </a:solidFill>
                <a:latin typeface="EGGCPW+Montserrat-Light"/>
                <a:cs typeface="EGGCPW+Montserrat-Light"/>
              </a:rPr>
              <a:t>(18-35</a:t>
            </a:r>
            <a:r>
              <a:rPr dirty="0" sz="3800" spc="382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6">
                <a:solidFill>
                  <a:srgbClr val="231f20"/>
                </a:solidFill>
                <a:latin typeface="EGGCPW+Montserrat-Light"/>
                <a:cs typeface="EGGCPW+Montserrat-Light"/>
              </a:rPr>
              <a:t>years</a:t>
            </a:r>
            <a:r>
              <a:rPr dirty="0" sz="3800" spc="378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6">
                <a:solidFill>
                  <a:srgbClr val="231f20"/>
                </a:solidFill>
                <a:latin typeface="EGGCPW+Montserrat-Light"/>
                <a:cs typeface="EGGCPW+Montserrat-Light"/>
              </a:rPr>
              <a:t>old)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63009" y="5657492"/>
            <a:ext cx="3114655" cy="5539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spc="386">
                <a:solidFill>
                  <a:srgbClr val="231f20"/>
                </a:solidFill>
                <a:latin typeface="EGGCPW+Montserrat-Light"/>
                <a:cs typeface="EGGCPW+Montserrat-Light"/>
              </a:rPr>
              <a:t>case</a:t>
            </a:r>
            <a:r>
              <a:rPr dirty="0" sz="3800" spc="381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8">
                <a:solidFill>
                  <a:srgbClr val="231f20"/>
                </a:solidFill>
                <a:latin typeface="EGGCPW+Montserrat-Light"/>
                <a:cs typeface="EGGCPW+Montserrat-Light"/>
              </a:rPr>
              <a:t>study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63009" y="6327925"/>
            <a:ext cx="9514631" cy="1224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62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spc="388">
                <a:solidFill>
                  <a:srgbClr val="231f20"/>
                </a:solidFill>
                <a:latin typeface="EGGCPW+Montserrat-Light"/>
                <a:cs typeface="EGGCPW+Montserrat-Light"/>
              </a:rPr>
              <a:t>kimara</a:t>
            </a:r>
            <a:r>
              <a:rPr dirty="0" sz="3800" spc="380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91">
                <a:solidFill>
                  <a:srgbClr val="231f20"/>
                </a:solidFill>
                <a:latin typeface="EGGCPW+Montserrat-Light"/>
                <a:cs typeface="EGGCPW+Montserrat-Light"/>
              </a:rPr>
              <a:t>mwisho</a:t>
            </a:r>
            <a:r>
              <a:rPr dirty="0" sz="3800" spc="378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3">
                <a:solidFill>
                  <a:srgbClr val="231f20"/>
                </a:solidFill>
                <a:latin typeface="EGGCPW+Montserrat-Light"/>
                <a:cs typeface="EGGCPW+Montserrat-Light"/>
              </a:rPr>
              <a:t>to</a:t>
            </a:r>
            <a:r>
              <a:rPr dirty="0" sz="3800" spc="385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92">
                <a:solidFill>
                  <a:srgbClr val="231f20"/>
                </a:solidFill>
                <a:latin typeface="EGGCPW+Montserrat-Light"/>
                <a:cs typeface="EGGCPW+Montserrat-Light"/>
              </a:rPr>
              <a:t>mbezi</a:t>
            </a:r>
            <a:r>
              <a:rPr dirty="0" sz="3800" spc="369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91">
                <a:solidFill>
                  <a:srgbClr val="231f20"/>
                </a:solidFill>
                <a:latin typeface="EGGCPW+Montserrat-Light"/>
                <a:cs typeface="EGGCPW+Montserrat-Light"/>
              </a:rPr>
              <a:t>mwisho</a:t>
            </a:r>
          </a:p>
          <a:p>
            <a:pPr marL="0" marR="0">
              <a:lnSpc>
                <a:spcPts val="4062"/>
              </a:lnSpc>
              <a:spcBef>
                <a:spcPts val="1166"/>
              </a:spcBef>
              <a:spcAft>
                <a:spcPts val="0"/>
              </a:spcAft>
            </a:pPr>
            <a:r>
              <a:rPr dirty="0" sz="3800">
                <a:solidFill>
                  <a:srgbClr val="231f20"/>
                </a:solidFill>
                <a:latin typeface="EGGCPW+Montserrat-Light"/>
                <a:cs typeface="EGGCPW+Montserrat-Light"/>
              </a:rPr>
              <a:t>(</a:t>
            </a:r>
            <a:r>
              <a:rPr dirty="0" sz="3800" spc="761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90">
                <a:solidFill>
                  <a:srgbClr val="231f20"/>
                </a:solidFill>
                <a:latin typeface="EGGCPW+Montserrat-Light"/>
                <a:cs typeface="EGGCPW+Montserrat-Light"/>
              </a:rPr>
              <a:t>morogoro</a:t>
            </a:r>
            <a:r>
              <a:rPr dirty="0" sz="3800" spc="379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800" spc="388">
                <a:solidFill>
                  <a:srgbClr val="231f20"/>
                </a:solidFill>
                <a:latin typeface="EGGCPW+Montserrat-Light"/>
                <a:cs typeface="EGGCPW+Montserrat-Light"/>
              </a:rPr>
              <a:t>road)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3626" y="1460696"/>
            <a:ext cx="5183444" cy="967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21"/>
              </a:lnSpc>
              <a:spcBef>
                <a:spcPts val="0"/>
              </a:spcBef>
              <a:spcAft>
                <a:spcPts val="0"/>
              </a:spcAft>
            </a:pPr>
            <a:r>
              <a:rPr dirty="0" sz="6750" spc="37">
                <a:solidFill>
                  <a:srgbClr val="ffffff"/>
                </a:solidFill>
                <a:latin typeface="QBABDD+ArchivoBlack-Regular"/>
                <a:cs typeface="QBABDD+ArchivoBlack-Regular"/>
              </a:rPr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8258" y="4481014"/>
            <a:ext cx="6864585" cy="976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309">
                <a:solidFill>
                  <a:srgbClr val="231f20"/>
                </a:solidFill>
                <a:latin typeface="EGGCPW+Montserrat-Light"/>
                <a:cs typeface="EGGCPW+Montserrat-Light"/>
              </a:rPr>
              <a:t>TO</a:t>
            </a:r>
            <a:r>
              <a:rPr dirty="0" sz="3000" spc="308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10">
                <a:solidFill>
                  <a:srgbClr val="231f20"/>
                </a:solidFill>
                <a:latin typeface="EGGCPW+Montserrat-Light"/>
                <a:cs typeface="EGGCPW+Montserrat-Light"/>
              </a:rPr>
              <a:t>optimaze</a:t>
            </a:r>
            <a:r>
              <a:rPr dirty="0" sz="3000" spc="302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08">
                <a:solidFill>
                  <a:srgbClr val="231f20"/>
                </a:solidFill>
                <a:latin typeface="EGGCPW+Montserrat-Light"/>
                <a:cs typeface="EGGCPW+Montserrat-Light"/>
              </a:rPr>
              <a:t>the</a:t>
            </a:r>
            <a:r>
              <a:rPr dirty="0" sz="3000" spc="30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06">
                <a:solidFill>
                  <a:srgbClr val="231f20"/>
                </a:solidFill>
                <a:latin typeface="EGGCPW+Montserrat-Light"/>
                <a:cs typeface="EGGCPW+Montserrat-Light"/>
              </a:rPr>
              <a:t>utilization</a:t>
            </a:r>
            <a:r>
              <a:rPr dirty="0" sz="3000" spc="308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11">
                <a:solidFill>
                  <a:srgbClr val="231f20"/>
                </a:solidFill>
                <a:latin typeface="EGGCPW+Montserrat-Light"/>
                <a:cs typeface="EGGCPW+Montserrat-Light"/>
              </a:rPr>
              <a:t>of</a:t>
            </a:r>
          </a:p>
          <a:p>
            <a:pPr marL="0" marR="0">
              <a:lnSpc>
                <a:spcPts val="3212"/>
              </a:lnSpc>
              <a:spcBef>
                <a:spcPts val="962"/>
              </a:spcBef>
              <a:spcAft>
                <a:spcPts val="0"/>
              </a:spcAft>
            </a:pPr>
            <a:r>
              <a:rPr dirty="0" sz="3000" spc="308">
                <a:solidFill>
                  <a:srgbClr val="231f20"/>
                </a:solidFill>
                <a:latin typeface="EGGCPW+Montserrat-Light"/>
                <a:cs typeface="EGGCPW+Montserrat-Light"/>
              </a:rPr>
              <a:t>the</a:t>
            </a:r>
            <a:r>
              <a:rPr dirty="0" sz="3000" spc="30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08">
                <a:solidFill>
                  <a:srgbClr val="231f20"/>
                </a:solidFill>
                <a:latin typeface="EGGCPW+Montserrat-Light"/>
                <a:cs typeface="EGGCPW+Montserrat-Light"/>
              </a:rPr>
              <a:t>public</a:t>
            </a:r>
            <a:r>
              <a:rPr dirty="0" sz="3000" spc="30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3000" spc="309">
                <a:solidFill>
                  <a:srgbClr val="231f20"/>
                </a:solidFill>
                <a:latin typeface="EGGCPW+Montserrat-Light"/>
                <a:cs typeface="EGGCPW+Montserrat-Light"/>
              </a:rPr>
              <a:t>spaces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88258" y="6415843"/>
            <a:ext cx="2781618" cy="432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value</a:t>
            </a:r>
            <a:r>
              <a:rPr dirty="0" sz="2900" spc="295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1">
                <a:solidFill>
                  <a:srgbClr val="231f20"/>
                </a:solidFill>
                <a:latin typeface="EGGCPW+Montserrat-Light"/>
                <a:cs typeface="EGGCPW+Montserrat-Light"/>
              </a:rPr>
              <a:t>added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258" y="6928542"/>
            <a:ext cx="6189983" cy="94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increase</a:t>
            </a:r>
            <a:r>
              <a:rPr dirty="0" sz="2900" spc="295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298">
                <a:solidFill>
                  <a:srgbClr val="231f20"/>
                </a:solidFill>
                <a:latin typeface="EGGCPW+Montserrat-Light"/>
                <a:cs typeface="EGGCPW+Montserrat-Light"/>
              </a:rPr>
              <a:t>interaction</a:t>
            </a:r>
            <a:r>
              <a:rPr dirty="0" sz="2900" spc="297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1">
                <a:solidFill>
                  <a:srgbClr val="231f20"/>
                </a:solidFill>
                <a:latin typeface="EGGCPW+Montserrat-Light"/>
                <a:cs typeface="EGGCPW+Montserrat-Light"/>
              </a:rPr>
              <a:t>odf</a:t>
            </a:r>
            <a:r>
              <a:rPr dirty="0" sz="2900" spc="283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the</a:t>
            </a:r>
          </a:p>
          <a:p>
            <a:pPr marL="0" marR="0">
              <a:lnSpc>
                <a:spcPts val="3106"/>
              </a:lnSpc>
              <a:spcBef>
                <a:spcPts val="930"/>
              </a:spcBef>
              <a:spcAft>
                <a:spcPts val="0"/>
              </a:spcAft>
            </a:pPr>
            <a:r>
              <a:rPr dirty="0" sz="2900" spc="300">
                <a:solidFill>
                  <a:srgbClr val="231f20"/>
                </a:solidFill>
                <a:latin typeface="EGGCPW+Montserrat-Light"/>
                <a:cs typeface="EGGCPW+Montserrat-Light"/>
              </a:rPr>
              <a:t>people.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88258" y="7953940"/>
            <a:ext cx="6233610" cy="94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6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301">
                <a:solidFill>
                  <a:srgbClr val="231f20"/>
                </a:solidFill>
                <a:latin typeface="EGGCPW+Montserrat-Light"/>
                <a:cs typeface="EGGCPW+Montserrat-Light"/>
              </a:rPr>
              <a:t>making</a:t>
            </a:r>
            <a:r>
              <a:rPr dirty="0" sz="2900" spc="29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the</a:t>
            </a:r>
            <a:r>
              <a:rPr dirty="0" sz="2900" spc="29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area</a:t>
            </a:r>
            <a:r>
              <a:rPr dirty="0" sz="2900" spc="29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296">
                <a:solidFill>
                  <a:srgbClr val="231f20"/>
                </a:solidFill>
                <a:latin typeface="EGGCPW+Montserrat-Light"/>
                <a:cs typeface="EGGCPW+Montserrat-Light"/>
              </a:rPr>
              <a:t>to</a:t>
            </a:r>
            <a:r>
              <a:rPr dirty="0" sz="2900" spc="298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2">
                <a:solidFill>
                  <a:srgbClr val="231f20"/>
                </a:solidFill>
                <a:latin typeface="EGGCPW+Montserrat-Light"/>
                <a:cs typeface="EGGCPW+Montserrat-Light"/>
              </a:rPr>
              <a:t>be</a:t>
            </a:r>
            <a:r>
              <a:rPr dirty="0" sz="2900" spc="290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2">
                <a:solidFill>
                  <a:srgbClr val="231f20"/>
                </a:solidFill>
                <a:latin typeface="EGGCPW+Montserrat-Light"/>
                <a:cs typeface="EGGCPW+Montserrat-Light"/>
              </a:rPr>
              <a:t>more</a:t>
            </a:r>
          </a:p>
          <a:p>
            <a:pPr marL="0" marR="0">
              <a:lnSpc>
                <a:spcPts val="3106"/>
              </a:lnSpc>
              <a:spcBef>
                <a:spcPts val="930"/>
              </a:spcBef>
              <a:spcAft>
                <a:spcPts val="0"/>
              </a:spcAft>
            </a:pPr>
            <a:r>
              <a:rPr dirty="0" sz="2900" spc="299">
                <a:solidFill>
                  <a:srgbClr val="231f20"/>
                </a:solidFill>
                <a:latin typeface="EGGCPW+Montserrat-Light"/>
                <a:cs typeface="EGGCPW+Montserrat-Light"/>
              </a:rPr>
              <a:t>vibrabt</a:t>
            </a:r>
            <a:r>
              <a:rPr dirty="0" sz="2900" spc="289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1">
                <a:solidFill>
                  <a:srgbClr val="231f20"/>
                </a:solidFill>
                <a:latin typeface="EGGCPW+Montserrat-Light"/>
                <a:cs typeface="EGGCPW+Montserrat-Light"/>
              </a:rPr>
              <a:t>and</a:t>
            </a:r>
            <a:r>
              <a:rPr dirty="0" sz="2900" spc="294">
                <a:solidFill>
                  <a:srgbClr val="231f20"/>
                </a:solidFill>
                <a:latin typeface="EGGCPW+Montserrat-Light"/>
                <a:cs typeface="EGGCPW+Montserrat-Light"/>
              </a:rPr>
              <a:t> </a:t>
            </a:r>
            <a:r>
              <a:rPr dirty="0" sz="2900" spc="300">
                <a:solidFill>
                  <a:srgbClr val="231f20"/>
                </a:solidFill>
                <a:latin typeface="EGGCPW+Montserrat-Light"/>
                <a:cs typeface="EGGCPW+Montserrat-Light"/>
              </a:rPr>
              <a:t>eganging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2023-10-09T07:25:13-05:00</dcterms:modified>
</cp:coreProperties>
</file>